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RUMBLE BRAVE" charset="1" panose="02000506080000020004"/>
      <p:regular r:id="rId14"/>
    </p:embeddedFont>
    <p:embeddedFont>
      <p:font typeface="Lazydog" charset="1" panose="00000000000000000000"/>
      <p:regular r:id="rId15"/>
    </p:embeddedFont>
    <p:embeddedFont>
      <p:font typeface="Calibri (MS)" charset="1" panose="020F0502020204030204"/>
      <p:regular r:id="rId16"/>
    </p:embeddedFont>
    <p:embeddedFont>
      <p:font typeface="Calibri (MS) Bold" charset="1" panose="020F0702030404030204"/>
      <p:regular r:id="rId17"/>
    </p:embeddedFont>
    <p:embeddedFont>
      <p:font typeface="Canva Sans Bold" charset="1" panose="020B0803030501040103"/>
      <p:regular r:id="rId18"/>
    </p:embeddedFont>
    <p:embeddedFont>
      <p:font typeface="Canva Sans" charset="1" panose="020B0503030501040103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22.png" Type="http://schemas.openxmlformats.org/officeDocument/2006/relationships/image"/><Relationship Id="rId13" Target="../media/image23.svg" Type="http://schemas.openxmlformats.org/officeDocument/2006/relationships/image"/><Relationship Id="rId14" Target="../media/image17.png" Type="http://schemas.openxmlformats.org/officeDocument/2006/relationships/image"/><Relationship Id="rId15" Target="../media/image18.svg" Type="http://schemas.openxmlformats.org/officeDocument/2006/relationships/image"/><Relationship Id="rId16" Target="../media/image24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12" Target="../media/image35.png" Type="http://schemas.openxmlformats.org/officeDocument/2006/relationships/image"/><Relationship Id="rId13" Target="../media/image36.svg" Type="http://schemas.openxmlformats.org/officeDocument/2006/relationships/image"/><Relationship Id="rId14" Target="../media/image37.png" Type="http://schemas.openxmlformats.org/officeDocument/2006/relationships/image"/><Relationship Id="rId15" Target="../media/image38.svg" Type="http://schemas.openxmlformats.org/officeDocument/2006/relationships/image"/><Relationship Id="rId16" Target="../media/image39.png" Type="http://schemas.openxmlformats.org/officeDocument/2006/relationships/image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4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svg" Type="http://schemas.openxmlformats.org/officeDocument/2006/relationships/image"/><Relationship Id="rId12" Target="../media/image37.png" Type="http://schemas.openxmlformats.org/officeDocument/2006/relationships/image"/><Relationship Id="rId13" Target="../media/image38.svg" Type="http://schemas.openxmlformats.org/officeDocument/2006/relationships/image"/><Relationship Id="rId14" Target="../media/image51.png" Type="http://schemas.openxmlformats.org/officeDocument/2006/relationships/image"/><Relationship Id="rId15" Target="../media/image52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47.png" Type="http://schemas.openxmlformats.org/officeDocument/2006/relationships/image"/><Relationship Id="rId9" Target="../media/image4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pn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55.png" Type="http://schemas.openxmlformats.org/officeDocument/2006/relationships/image"/><Relationship Id="rId5" Target="../media/image56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57.pn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svg" Type="http://schemas.openxmlformats.org/officeDocument/2006/relationships/image"/><Relationship Id="rId12" Target="../media/image37.png" Type="http://schemas.openxmlformats.org/officeDocument/2006/relationships/image"/><Relationship Id="rId13" Target="../media/image38.svg" Type="http://schemas.openxmlformats.org/officeDocument/2006/relationships/image"/><Relationship Id="rId14" Target="../media/image60.png" Type="http://schemas.openxmlformats.org/officeDocument/2006/relationships/image"/><Relationship Id="rId15" Target="../media/image61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47.png" Type="http://schemas.openxmlformats.org/officeDocument/2006/relationships/image"/><Relationship Id="rId9" Target="../media/image4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png" Type="http://schemas.openxmlformats.org/officeDocument/2006/relationships/image"/><Relationship Id="rId11" Target="../media/image65.svg" Type="http://schemas.openxmlformats.org/officeDocument/2006/relationships/image"/><Relationship Id="rId12" Target="../media/image66.png" Type="http://schemas.openxmlformats.org/officeDocument/2006/relationships/image"/><Relationship Id="rId13" Target="../media/image67.svg" Type="http://schemas.openxmlformats.org/officeDocument/2006/relationships/image"/><Relationship Id="rId14" Target="../media/image68.png" Type="http://schemas.openxmlformats.org/officeDocument/2006/relationships/image"/><Relationship Id="rId15" Target="../media/image69.svg" Type="http://schemas.openxmlformats.org/officeDocument/2006/relationships/image"/><Relationship Id="rId16" Target="../media/image70.png" Type="http://schemas.openxmlformats.org/officeDocument/2006/relationships/image"/><Relationship Id="rId17" Target="../media/image71.svg" Type="http://schemas.openxmlformats.org/officeDocument/2006/relationships/image"/><Relationship Id="rId18" Target="../media/image72.png" Type="http://schemas.openxmlformats.org/officeDocument/2006/relationships/image"/><Relationship Id="rId19" Target="../media/image73.svg" Type="http://schemas.openxmlformats.org/officeDocument/2006/relationships/image"/><Relationship Id="rId2" Target="../media/image13.png" Type="http://schemas.openxmlformats.org/officeDocument/2006/relationships/image"/><Relationship Id="rId20" Target="../media/image74.png" Type="http://schemas.openxmlformats.org/officeDocument/2006/relationships/image"/><Relationship Id="rId21" Target="../media/image75.svg" Type="http://schemas.openxmlformats.org/officeDocument/2006/relationships/image"/><Relationship Id="rId22" Target="../media/image76.png" Type="http://schemas.openxmlformats.org/officeDocument/2006/relationships/image"/><Relationship Id="rId23" Target="../media/image77.svg" Type="http://schemas.openxmlformats.org/officeDocument/2006/relationships/image"/><Relationship Id="rId24" Target="../media/image78.png" Type="http://schemas.openxmlformats.org/officeDocument/2006/relationships/image"/><Relationship Id="rId25" Target="../media/image79.svg" Type="http://schemas.openxmlformats.org/officeDocument/2006/relationships/image"/><Relationship Id="rId26" Target="../media/image37.png" Type="http://schemas.openxmlformats.org/officeDocument/2006/relationships/image"/><Relationship Id="rId27" Target="../media/image38.svg" Type="http://schemas.openxmlformats.org/officeDocument/2006/relationships/image"/><Relationship Id="rId28" Target="../media/image19.png" Type="http://schemas.openxmlformats.org/officeDocument/2006/relationships/image"/><Relationship Id="rId3" Target="../media/image1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62.png" Type="http://schemas.openxmlformats.org/officeDocument/2006/relationships/image"/><Relationship Id="rId9" Target="../media/image6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DB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6504194" y="-1976347"/>
            <a:ext cx="8826251" cy="13710681"/>
          </a:xfrm>
          <a:custGeom>
            <a:avLst/>
            <a:gdLst/>
            <a:ahLst/>
            <a:cxnLst/>
            <a:rect r="r" b="b" t="t" l="l"/>
            <a:pathLst>
              <a:path h="13710681" w="8826251">
                <a:moveTo>
                  <a:pt x="0" y="0"/>
                </a:moveTo>
                <a:lnTo>
                  <a:pt x="8826250" y="0"/>
                </a:lnTo>
                <a:lnTo>
                  <a:pt x="8826250" y="13710680"/>
                </a:lnTo>
                <a:lnTo>
                  <a:pt x="0" y="13710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657731" y="-170759"/>
            <a:ext cx="8630269" cy="4703496"/>
          </a:xfrm>
          <a:custGeom>
            <a:avLst/>
            <a:gdLst/>
            <a:ahLst/>
            <a:cxnLst/>
            <a:rect r="r" b="b" t="t" l="l"/>
            <a:pathLst>
              <a:path h="4703496" w="8630269">
                <a:moveTo>
                  <a:pt x="8630269" y="0"/>
                </a:moveTo>
                <a:lnTo>
                  <a:pt x="0" y="0"/>
                </a:lnTo>
                <a:lnTo>
                  <a:pt x="0" y="4703496"/>
                </a:lnTo>
                <a:lnTo>
                  <a:pt x="8630269" y="4703496"/>
                </a:lnTo>
                <a:lnTo>
                  <a:pt x="863026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665878" y="3373130"/>
            <a:ext cx="3011726" cy="301172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7F1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113542" lIns="113542" bIns="113542" rIns="113542"/>
            <a:lstStyle/>
            <a:p>
              <a:pPr algn="ctr">
                <a:lnSpc>
                  <a:spcPts val="938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2014015">
            <a:off x="13845583" y="7866458"/>
            <a:ext cx="3101337" cy="3213821"/>
          </a:xfrm>
          <a:custGeom>
            <a:avLst/>
            <a:gdLst/>
            <a:ahLst/>
            <a:cxnLst/>
            <a:rect r="r" b="b" t="t" l="l"/>
            <a:pathLst>
              <a:path h="3213821" w="3101337">
                <a:moveTo>
                  <a:pt x="0" y="0"/>
                </a:moveTo>
                <a:lnTo>
                  <a:pt x="3101337" y="0"/>
                </a:lnTo>
                <a:lnTo>
                  <a:pt x="3101337" y="3213821"/>
                </a:lnTo>
                <a:lnTo>
                  <a:pt x="0" y="3213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-70413">
            <a:off x="16009549" y="7500420"/>
            <a:ext cx="1748632" cy="1431692"/>
          </a:xfrm>
          <a:custGeom>
            <a:avLst/>
            <a:gdLst/>
            <a:ahLst/>
            <a:cxnLst/>
            <a:rect r="r" b="b" t="t" l="l"/>
            <a:pathLst>
              <a:path h="1431692" w="1748632">
                <a:moveTo>
                  <a:pt x="0" y="0"/>
                </a:moveTo>
                <a:lnTo>
                  <a:pt x="1748632" y="0"/>
                </a:lnTo>
                <a:lnTo>
                  <a:pt x="1748632" y="1431692"/>
                </a:lnTo>
                <a:lnTo>
                  <a:pt x="0" y="1431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008086" y="1817613"/>
            <a:ext cx="666410" cy="469819"/>
          </a:xfrm>
          <a:custGeom>
            <a:avLst/>
            <a:gdLst/>
            <a:ahLst/>
            <a:cxnLst/>
            <a:rect r="r" b="b" t="t" l="l"/>
            <a:pathLst>
              <a:path h="469819" w="666410">
                <a:moveTo>
                  <a:pt x="0" y="0"/>
                </a:moveTo>
                <a:lnTo>
                  <a:pt x="666410" y="0"/>
                </a:lnTo>
                <a:lnTo>
                  <a:pt x="666410" y="469819"/>
                </a:lnTo>
                <a:lnTo>
                  <a:pt x="0" y="469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 flipV="true">
            <a:off x="16978339" y="2917107"/>
            <a:ext cx="0" cy="5299159"/>
          </a:xfrm>
          <a:prstGeom prst="line">
            <a:avLst/>
          </a:prstGeom>
          <a:ln cap="flat" w="9525">
            <a:solidFill>
              <a:srgbClr val="FFF6E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false" rot="-4547103">
            <a:off x="7107211" y="8181043"/>
            <a:ext cx="1455107" cy="1963045"/>
          </a:xfrm>
          <a:custGeom>
            <a:avLst/>
            <a:gdLst/>
            <a:ahLst/>
            <a:cxnLst/>
            <a:rect r="r" b="b" t="t" l="l"/>
            <a:pathLst>
              <a:path h="1963045" w="1455107">
                <a:moveTo>
                  <a:pt x="0" y="0"/>
                </a:moveTo>
                <a:lnTo>
                  <a:pt x="1455107" y="0"/>
                </a:lnTo>
                <a:lnTo>
                  <a:pt x="1455107" y="1963045"/>
                </a:lnTo>
                <a:lnTo>
                  <a:pt x="0" y="1963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7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1981337">
            <a:off x="2192250" y="-1005562"/>
            <a:ext cx="1963132" cy="3712780"/>
          </a:xfrm>
          <a:custGeom>
            <a:avLst/>
            <a:gdLst/>
            <a:ahLst/>
            <a:cxnLst/>
            <a:rect r="r" b="b" t="t" l="l"/>
            <a:pathLst>
              <a:path h="3712780" w="1963132">
                <a:moveTo>
                  <a:pt x="0" y="0"/>
                </a:moveTo>
                <a:lnTo>
                  <a:pt x="1963132" y="0"/>
                </a:lnTo>
                <a:lnTo>
                  <a:pt x="1963132" y="3712780"/>
                </a:lnTo>
                <a:lnTo>
                  <a:pt x="0" y="3712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7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74405" y="2917107"/>
            <a:ext cx="6263981" cy="7402046"/>
          </a:xfrm>
          <a:custGeom>
            <a:avLst/>
            <a:gdLst/>
            <a:ahLst/>
            <a:cxnLst/>
            <a:rect r="r" b="b" t="t" l="l"/>
            <a:pathLst>
              <a:path h="7402046" w="6263981">
                <a:moveTo>
                  <a:pt x="0" y="0"/>
                </a:moveTo>
                <a:lnTo>
                  <a:pt x="6263982" y="0"/>
                </a:lnTo>
                <a:lnTo>
                  <a:pt x="6263982" y="7402047"/>
                </a:lnTo>
                <a:lnTo>
                  <a:pt x="0" y="74020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-692669" y="4065798"/>
            <a:ext cx="6537470" cy="5152132"/>
          </a:xfrm>
          <a:custGeom>
            <a:avLst/>
            <a:gdLst/>
            <a:ahLst/>
            <a:cxnLst/>
            <a:rect r="r" b="b" t="t" l="l"/>
            <a:pathLst>
              <a:path h="5152132" w="6537470">
                <a:moveTo>
                  <a:pt x="0" y="0"/>
                </a:moveTo>
                <a:lnTo>
                  <a:pt x="6537470" y="0"/>
                </a:lnTo>
                <a:lnTo>
                  <a:pt x="6537470" y="5152132"/>
                </a:lnTo>
                <a:lnTo>
                  <a:pt x="0" y="51521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-4616" b="-32504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5400000">
            <a:off x="2737727" y="-4352564"/>
            <a:ext cx="12779238" cy="18832786"/>
            <a:chOff x="0" y="0"/>
            <a:chExt cx="3790950" cy="558673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58750" y="158750"/>
              <a:ext cx="3473450" cy="5269230"/>
            </a:xfrm>
            <a:custGeom>
              <a:avLst/>
              <a:gdLst/>
              <a:ahLst/>
              <a:cxnLst/>
              <a:rect r="r" b="b" t="t" l="l"/>
              <a:pathLst>
                <a:path h="526923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5269230"/>
                  </a:lnTo>
                  <a:lnTo>
                    <a:pt x="0" y="5269230"/>
                  </a:lnTo>
                  <a:close/>
                </a:path>
              </a:pathLst>
            </a:custGeom>
            <a:blipFill>
              <a:blip r:embed="rId20">
                <a:alphaModFix amt="40000"/>
              </a:blip>
              <a:stretch>
                <a:fillRect l="-25850" t="0" r="-2585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6416969" y="3494217"/>
            <a:ext cx="9000700" cy="3827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73"/>
              </a:lnSpc>
            </a:pPr>
            <a:r>
              <a:rPr lang="en-US" sz="15905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HALLOWEEN CHALLENGE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214937" y="2306482"/>
            <a:ext cx="9404763" cy="865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78"/>
              </a:lnSpc>
              <a:spcBef>
                <a:spcPct val="0"/>
              </a:spcBef>
            </a:pPr>
            <a:r>
              <a:rPr lang="en-US" sz="5807" spc="-243">
                <a:solidFill>
                  <a:srgbClr val="000000"/>
                </a:solidFill>
                <a:latin typeface="Lazydog"/>
                <a:ea typeface="Lazydog"/>
                <a:cs typeface="Lazydog"/>
                <a:sym typeface="Lazydog"/>
              </a:rPr>
              <a:t>RHS SWENext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DB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0413">
            <a:off x="10293965" y="598596"/>
            <a:ext cx="3169984" cy="2595425"/>
          </a:xfrm>
          <a:custGeom>
            <a:avLst/>
            <a:gdLst/>
            <a:ahLst/>
            <a:cxnLst/>
            <a:rect r="r" b="b" t="t" l="l"/>
            <a:pathLst>
              <a:path h="2595425" w="3169984">
                <a:moveTo>
                  <a:pt x="0" y="0"/>
                </a:moveTo>
                <a:lnTo>
                  <a:pt x="3169985" y="0"/>
                </a:lnTo>
                <a:lnTo>
                  <a:pt x="3169985" y="2595424"/>
                </a:lnTo>
                <a:lnTo>
                  <a:pt x="0" y="2595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014015">
            <a:off x="14314318" y="1389871"/>
            <a:ext cx="1900383" cy="1969309"/>
          </a:xfrm>
          <a:custGeom>
            <a:avLst/>
            <a:gdLst/>
            <a:ahLst/>
            <a:cxnLst/>
            <a:rect r="r" b="b" t="t" l="l"/>
            <a:pathLst>
              <a:path h="1969309" w="1900383">
                <a:moveTo>
                  <a:pt x="0" y="0"/>
                </a:moveTo>
                <a:lnTo>
                  <a:pt x="1900383" y="0"/>
                </a:lnTo>
                <a:lnTo>
                  <a:pt x="1900383" y="1969308"/>
                </a:lnTo>
                <a:lnTo>
                  <a:pt x="0" y="19693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4979538">
            <a:off x="5822117" y="7513116"/>
            <a:ext cx="3612846" cy="4873992"/>
          </a:xfrm>
          <a:custGeom>
            <a:avLst/>
            <a:gdLst/>
            <a:ahLst/>
            <a:cxnLst/>
            <a:rect r="r" b="b" t="t" l="l"/>
            <a:pathLst>
              <a:path h="4873992" w="3612846">
                <a:moveTo>
                  <a:pt x="0" y="0"/>
                </a:moveTo>
                <a:lnTo>
                  <a:pt x="3612846" y="0"/>
                </a:lnTo>
                <a:lnTo>
                  <a:pt x="3612846" y="4873992"/>
                </a:lnTo>
                <a:lnTo>
                  <a:pt x="0" y="4873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-737068" y="2319610"/>
            <a:ext cx="1765768" cy="3339514"/>
          </a:xfrm>
          <a:custGeom>
            <a:avLst/>
            <a:gdLst/>
            <a:ahLst/>
            <a:cxnLst/>
            <a:rect r="r" b="b" t="t" l="l"/>
            <a:pathLst>
              <a:path h="3339514" w="1765768">
                <a:moveTo>
                  <a:pt x="0" y="0"/>
                </a:moveTo>
                <a:lnTo>
                  <a:pt x="1765768" y="0"/>
                </a:lnTo>
                <a:lnTo>
                  <a:pt x="1765768" y="3339515"/>
                </a:lnTo>
                <a:lnTo>
                  <a:pt x="0" y="3339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6" id="6"/>
          <p:cNvGrpSpPr/>
          <p:nvPr/>
        </p:nvGrpSpPr>
        <p:grpSpPr>
          <a:xfrm rot="0">
            <a:off x="9596540" y="1518308"/>
            <a:ext cx="11461242" cy="11310517"/>
            <a:chOff x="0" y="0"/>
            <a:chExt cx="15281655" cy="15080689"/>
          </a:xfrm>
        </p:grpSpPr>
        <p:sp>
          <p:nvSpPr>
            <p:cNvPr name="Freeform 7" id="7"/>
            <p:cNvSpPr/>
            <p:nvPr/>
          </p:nvSpPr>
          <p:spPr>
            <a:xfrm flipH="false" flipV="false" rot="1176217">
              <a:off x="1616463" y="1681650"/>
              <a:ext cx="12048730" cy="11717390"/>
            </a:xfrm>
            <a:custGeom>
              <a:avLst/>
              <a:gdLst/>
              <a:ahLst/>
              <a:cxnLst/>
              <a:rect r="r" b="b" t="t" l="l"/>
              <a:pathLst>
                <a:path h="11717390" w="12048730">
                  <a:moveTo>
                    <a:pt x="0" y="0"/>
                  </a:moveTo>
                  <a:lnTo>
                    <a:pt x="12048730" y="0"/>
                  </a:lnTo>
                  <a:lnTo>
                    <a:pt x="12048730" y="11717390"/>
                  </a:lnTo>
                  <a:lnTo>
                    <a:pt x="0" y="11717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2744466">
              <a:off x="9422504" y="7512400"/>
              <a:ext cx="1037599" cy="1099442"/>
            </a:xfrm>
            <a:custGeom>
              <a:avLst/>
              <a:gdLst/>
              <a:ahLst/>
              <a:cxnLst/>
              <a:rect r="r" b="b" t="t" l="l"/>
              <a:pathLst>
                <a:path h="1099442" w="1037599">
                  <a:moveTo>
                    <a:pt x="0" y="0"/>
                  </a:moveTo>
                  <a:lnTo>
                    <a:pt x="1037598" y="0"/>
                  </a:lnTo>
                  <a:lnTo>
                    <a:pt x="1037598" y="1099442"/>
                  </a:lnTo>
                  <a:lnTo>
                    <a:pt x="0" y="1099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-836492">
              <a:off x="5115123" y="6166502"/>
              <a:ext cx="1014596" cy="1075069"/>
            </a:xfrm>
            <a:custGeom>
              <a:avLst/>
              <a:gdLst/>
              <a:ahLst/>
              <a:cxnLst/>
              <a:rect r="r" b="b" t="t" l="l"/>
              <a:pathLst>
                <a:path h="1075069" w="1014596">
                  <a:moveTo>
                    <a:pt x="1014597" y="0"/>
                  </a:moveTo>
                  <a:lnTo>
                    <a:pt x="0" y="0"/>
                  </a:lnTo>
                  <a:lnTo>
                    <a:pt x="0" y="1075069"/>
                  </a:lnTo>
                  <a:lnTo>
                    <a:pt x="1014597" y="1075069"/>
                  </a:lnTo>
                  <a:lnTo>
                    <a:pt x="1014597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-9316434">
            <a:off x="8879348" y="1934650"/>
            <a:ext cx="11703407" cy="9223370"/>
          </a:xfrm>
          <a:custGeom>
            <a:avLst/>
            <a:gdLst/>
            <a:ahLst/>
            <a:cxnLst/>
            <a:rect r="r" b="b" t="t" l="l"/>
            <a:pathLst>
              <a:path h="9223370" w="11703407">
                <a:moveTo>
                  <a:pt x="0" y="0"/>
                </a:moveTo>
                <a:lnTo>
                  <a:pt x="11703407" y="0"/>
                </a:lnTo>
                <a:lnTo>
                  <a:pt x="11703407" y="9223370"/>
                </a:lnTo>
                <a:lnTo>
                  <a:pt x="0" y="92233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-4616" b="-32504"/>
            </a:stretch>
          </a:blipFill>
        </p:spPr>
      </p:sp>
      <p:sp>
        <p:nvSpPr>
          <p:cNvPr name="AutoShape 11" id="11"/>
          <p:cNvSpPr/>
          <p:nvPr/>
        </p:nvSpPr>
        <p:spPr>
          <a:xfrm flipV="true">
            <a:off x="11874195" y="-3327595"/>
            <a:ext cx="0" cy="5299159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733280" y="133363"/>
            <a:ext cx="10802565" cy="2484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211"/>
              </a:lnSpc>
              <a:spcBef>
                <a:spcPct val="0"/>
              </a:spcBef>
            </a:pPr>
            <a:r>
              <a:rPr lang="en-US" sz="14436">
                <a:solidFill>
                  <a:srgbClr val="D66200"/>
                </a:solidFill>
                <a:latin typeface="RUMBLE BRAVE"/>
                <a:ea typeface="RUMBLE BRAVE"/>
                <a:cs typeface="RUMBLE BRAVE"/>
                <a:sym typeface="RUMBLE BRAVE"/>
              </a:rPr>
              <a:t>ATTENDANCE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46591" y="2970989"/>
            <a:ext cx="6287311" cy="6287311"/>
          </a:xfrm>
          <a:custGeom>
            <a:avLst/>
            <a:gdLst/>
            <a:ahLst/>
            <a:cxnLst/>
            <a:rect r="r" b="b" t="t" l="l"/>
            <a:pathLst>
              <a:path h="6287311" w="6287311">
                <a:moveTo>
                  <a:pt x="0" y="0"/>
                </a:moveTo>
                <a:lnTo>
                  <a:pt x="6287311" y="0"/>
                </a:lnTo>
                <a:lnTo>
                  <a:pt x="6287311" y="6287311"/>
                </a:lnTo>
                <a:lnTo>
                  <a:pt x="0" y="628731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7F1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64615" y="1226250"/>
            <a:ext cx="5654547" cy="8817677"/>
            <a:chOff x="0" y="0"/>
            <a:chExt cx="7539396" cy="11756903"/>
          </a:xfrm>
        </p:grpSpPr>
        <p:sp>
          <p:nvSpPr>
            <p:cNvPr name="Freeform 3" id="3"/>
            <p:cNvSpPr/>
            <p:nvPr/>
          </p:nvSpPr>
          <p:spPr>
            <a:xfrm flipH="true" flipV="false" rot="-277861">
              <a:off x="1155501" y="3892623"/>
              <a:ext cx="6085768" cy="7631058"/>
            </a:xfrm>
            <a:custGeom>
              <a:avLst/>
              <a:gdLst/>
              <a:ahLst/>
              <a:cxnLst/>
              <a:rect r="r" b="b" t="t" l="l"/>
              <a:pathLst>
                <a:path h="7631058" w="6085768">
                  <a:moveTo>
                    <a:pt x="6085769" y="0"/>
                  </a:moveTo>
                  <a:lnTo>
                    <a:pt x="0" y="0"/>
                  </a:lnTo>
                  <a:lnTo>
                    <a:pt x="0" y="7631058"/>
                  </a:lnTo>
                  <a:lnTo>
                    <a:pt x="6085769" y="7631058"/>
                  </a:lnTo>
                  <a:lnTo>
                    <a:pt x="6085769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473534">
              <a:off x="4474692" y="5276601"/>
              <a:ext cx="619698" cy="851818"/>
            </a:xfrm>
            <a:custGeom>
              <a:avLst/>
              <a:gdLst/>
              <a:ahLst/>
              <a:cxnLst/>
              <a:rect r="r" b="b" t="t" l="l"/>
              <a:pathLst>
                <a:path h="851818" w="619698">
                  <a:moveTo>
                    <a:pt x="0" y="0"/>
                  </a:moveTo>
                  <a:lnTo>
                    <a:pt x="619698" y="0"/>
                  </a:lnTo>
                  <a:lnTo>
                    <a:pt x="619698" y="851818"/>
                  </a:lnTo>
                  <a:lnTo>
                    <a:pt x="0" y="85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475544">
              <a:off x="5933339" y="5552857"/>
              <a:ext cx="525821" cy="722779"/>
            </a:xfrm>
            <a:custGeom>
              <a:avLst/>
              <a:gdLst/>
              <a:ahLst/>
              <a:cxnLst/>
              <a:rect r="r" b="b" t="t" l="l"/>
              <a:pathLst>
                <a:path h="722779" w="525821">
                  <a:moveTo>
                    <a:pt x="0" y="0"/>
                  </a:moveTo>
                  <a:lnTo>
                    <a:pt x="525821" y="0"/>
                  </a:lnTo>
                  <a:lnTo>
                    <a:pt x="525821" y="722779"/>
                  </a:lnTo>
                  <a:lnTo>
                    <a:pt x="0" y="722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379970">
              <a:off x="622104" y="1022364"/>
              <a:ext cx="6134975" cy="4432519"/>
            </a:xfrm>
            <a:custGeom>
              <a:avLst/>
              <a:gdLst/>
              <a:ahLst/>
              <a:cxnLst/>
              <a:rect r="r" b="b" t="t" l="l"/>
              <a:pathLst>
                <a:path h="4432519" w="6134975">
                  <a:moveTo>
                    <a:pt x="0" y="0"/>
                  </a:moveTo>
                  <a:lnTo>
                    <a:pt x="6134975" y="0"/>
                  </a:lnTo>
                  <a:lnTo>
                    <a:pt x="6134975" y="4432519"/>
                  </a:lnTo>
                  <a:lnTo>
                    <a:pt x="0" y="44325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-2014015">
            <a:off x="16001644" y="-815950"/>
            <a:ext cx="1900383" cy="1969309"/>
          </a:xfrm>
          <a:custGeom>
            <a:avLst/>
            <a:gdLst/>
            <a:ahLst/>
            <a:cxnLst/>
            <a:rect r="r" b="b" t="t" l="l"/>
            <a:pathLst>
              <a:path h="1969309" w="1900383">
                <a:moveTo>
                  <a:pt x="0" y="0"/>
                </a:moveTo>
                <a:lnTo>
                  <a:pt x="1900384" y="0"/>
                </a:lnTo>
                <a:lnTo>
                  <a:pt x="1900384" y="1969309"/>
                </a:lnTo>
                <a:lnTo>
                  <a:pt x="0" y="1969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-2014015">
            <a:off x="7196606" y="5535363"/>
            <a:ext cx="1305321" cy="1352665"/>
          </a:xfrm>
          <a:custGeom>
            <a:avLst/>
            <a:gdLst/>
            <a:ahLst/>
            <a:cxnLst/>
            <a:rect r="r" b="b" t="t" l="l"/>
            <a:pathLst>
              <a:path h="1352665" w="1305321">
                <a:moveTo>
                  <a:pt x="0" y="0"/>
                </a:moveTo>
                <a:lnTo>
                  <a:pt x="1305321" y="0"/>
                </a:lnTo>
                <a:lnTo>
                  <a:pt x="1305321" y="1352665"/>
                </a:lnTo>
                <a:lnTo>
                  <a:pt x="0" y="1352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4547103">
            <a:off x="5383126" y="8051530"/>
            <a:ext cx="2536499" cy="3421922"/>
          </a:xfrm>
          <a:custGeom>
            <a:avLst/>
            <a:gdLst/>
            <a:ahLst/>
            <a:cxnLst/>
            <a:rect r="r" b="b" t="t" l="l"/>
            <a:pathLst>
              <a:path h="3421922" w="2536499">
                <a:moveTo>
                  <a:pt x="0" y="0"/>
                </a:moveTo>
                <a:lnTo>
                  <a:pt x="2536500" y="0"/>
                </a:lnTo>
                <a:lnTo>
                  <a:pt x="2536500" y="3421922"/>
                </a:lnTo>
                <a:lnTo>
                  <a:pt x="0" y="34219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5211762">
            <a:off x="11112023" y="8340583"/>
            <a:ext cx="950073" cy="1796829"/>
          </a:xfrm>
          <a:custGeom>
            <a:avLst/>
            <a:gdLst/>
            <a:ahLst/>
            <a:cxnLst/>
            <a:rect r="r" b="b" t="t" l="l"/>
            <a:pathLst>
              <a:path h="1796829" w="950073">
                <a:moveTo>
                  <a:pt x="0" y="0"/>
                </a:moveTo>
                <a:lnTo>
                  <a:pt x="950074" y="0"/>
                </a:lnTo>
                <a:lnTo>
                  <a:pt x="950074" y="1796829"/>
                </a:lnTo>
                <a:lnTo>
                  <a:pt x="0" y="1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-10800000">
            <a:off x="367504" y="3328349"/>
            <a:ext cx="4724728" cy="6538266"/>
          </a:xfrm>
          <a:custGeom>
            <a:avLst/>
            <a:gdLst/>
            <a:ahLst/>
            <a:cxnLst/>
            <a:rect r="r" b="b" t="t" l="l"/>
            <a:pathLst>
              <a:path h="6538266" w="4724728">
                <a:moveTo>
                  <a:pt x="0" y="0"/>
                </a:moveTo>
                <a:lnTo>
                  <a:pt x="4724728" y="0"/>
                </a:lnTo>
                <a:lnTo>
                  <a:pt x="4724728" y="6538266"/>
                </a:lnTo>
                <a:lnTo>
                  <a:pt x="0" y="65382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-83699" b="-32504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718435" y="605012"/>
            <a:ext cx="10851131" cy="1742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4219"/>
              </a:lnSpc>
              <a:spcBef>
                <a:spcPct val="0"/>
              </a:spcBef>
            </a:pPr>
            <a:r>
              <a:rPr lang="en-US" sz="10157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MEMBER </a:t>
            </a:r>
            <a:r>
              <a:rPr lang="en-US" sz="10157">
                <a:solidFill>
                  <a:srgbClr val="004AAD"/>
                </a:solidFill>
                <a:latin typeface="RUMBLE BRAVE"/>
                <a:ea typeface="RUMBLE BRAVE"/>
                <a:cs typeface="RUMBLE BRAVE"/>
                <a:sym typeface="RUMBLE BRAVE"/>
              </a:rPr>
              <a:t>SWE</a:t>
            </a:r>
            <a:r>
              <a:rPr lang="en-US" sz="10157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EPSTAKES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326111" y="3002624"/>
            <a:ext cx="10289561" cy="5602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70"/>
              </a:lnSpc>
              <a:spcBef>
                <a:spcPct val="0"/>
              </a:spcBef>
            </a:pPr>
            <a:r>
              <a:rPr lang="en-US" sz="333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Each time you invite a </a:t>
            </a:r>
            <a:r>
              <a:rPr lang="en-US" b="true" sz="3336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new member</a:t>
            </a:r>
            <a:r>
              <a:rPr lang="en-US" sz="333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to </a:t>
            </a:r>
            <a:r>
              <a:rPr lang="en-US" b="true" sz="3336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attend a meeting/follow our instagram and join our Teams</a:t>
            </a:r>
            <a:r>
              <a:rPr lang="en-US" sz="333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, you will fill out a form with your name + the new member’s name. </a:t>
            </a:r>
          </a:p>
          <a:p>
            <a:pPr algn="l">
              <a:lnSpc>
                <a:spcPts val="3670"/>
              </a:lnSpc>
              <a:spcBef>
                <a:spcPct val="0"/>
              </a:spcBef>
            </a:pPr>
            <a:r>
              <a:rPr lang="en-US" sz="333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We will randomly select a winner of the sweepstakes every other month!</a:t>
            </a:r>
          </a:p>
          <a:p>
            <a:pPr algn="l">
              <a:lnSpc>
                <a:spcPts val="3670"/>
              </a:lnSpc>
              <a:spcBef>
                <a:spcPct val="0"/>
              </a:spcBef>
            </a:pPr>
          </a:p>
          <a:p>
            <a:pPr algn="l">
              <a:lnSpc>
                <a:spcPts val="3670"/>
              </a:lnSpc>
              <a:spcBef>
                <a:spcPct val="0"/>
              </a:spcBef>
            </a:pPr>
            <a:r>
              <a:rPr lang="en-US" sz="333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Prizes:</a:t>
            </a:r>
          </a:p>
          <a:p>
            <a:pPr algn="l" marL="720378" indent="-360189" lvl="1">
              <a:lnSpc>
                <a:spcPts val="3670"/>
              </a:lnSpc>
              <a:spcBef>
                <a:spcPct val="0"/>
              </a:spcBef>
              <a:buFont typeface="Arial"/>
              <a:buChar char="•"/>
            </a:pPr>
            <a:r>
              <a:rPr lang="en-US" sz="333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SWENext Merch</a:t>
            </a:r>
          </a:p>
          <a:p>
            <a:pPr algn="l" marL="720378" indent="-360189" lvl="1">
              <a:lnSpc>
                <a:spcPts val="3670"/>
              </a:lnSpc>
              <a:spcBef>
                <a:spcPct val="0"/>
              </a:spcBef>
              <a:buFont typeface="Arial"/>
              <a:buChar char="•"/>
            </a:pPr>
            <a:r>
              <a:rPr lang="en-US" sz="333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Gift cards</a:t>
            </a:r>
          </a:p>
          <a:p>
            <a:pPr algn="l" marL="720378" indent="-360189" lvl="1">
              <a:lnSpc>
                <a:spcPts val="3670"/>
              </a:lnSpc>
              <a:spcBef>
                <a:spcPct val="0"/>
              </a:spcBef>
              <a:buFont typeface="Arial"/>
              <a:buChar char="•"/>
            </a:pPr>
            <a:r>
              <a:rPr lang="en-US" sz="333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Tech goodies</a:t>
            </a:r>
          </a:p>
          <a:p>
            <a:pPr algn="l" marL="720378" indent="-360189" lvl="1">
              <a:lnSpc>
                <a:spcPts val="3670"/>
              </a:lnSpc>
              <a:buFont typeface="Arial"/>
              <a:buChar char="•"/>
            </a:pPr>
            <a:r>
              <a:rPr lang="en-US" sz="333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and more!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056416" y="5635089"/>
            <a:ext cx="3440843" cy="3750238"/>
          </a:xfrm>
          <a:custGeom>
            <a:avLst/>
            <a:gdLst/>
            <a:ahLst/>
            <a:cxnLst/>
            <a:rect r="r" b="b" t="t" l="l"/>
            <a:pathLst>
              <a:path h="3750238" w="3440843">
                <a:moveTo>
                  <a:pt x="0" y="0"/>
                </a:moveTo>
                <a:lnTo>
                  <a:pt x="3440843" y="0"/>
                </a:lnTo>
                <a:lnTo>
                  <a:pt x="3440843" y="3750237"/>
                </a:lnTo>
                <a:lnTo>
                  <a:pt x="0" y="375023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7F1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14015">
            <a:off x="16001644" y="-815950"/>
            <a:ext cx="1900383" cy="1969309"/>
          </a:xfrm>
          <a:custGeom>
            <a:avLst/>
            <a:gdLst/>
            <a:ahLst/>
            <a:cxnLst/>
            <a:rect r="r" b="b" t="t" l="l"/>
            <a:pathLst>
              <a:path h="1969309" w="1900383">
                <a:moveTo>
                  <a:pt x="0" y="0"/>
                </a:moveTo>
                <a:lnTo>
                  <a:pt x="1900384" y="0"/>
                </a:lnTo>
                <a:lnTo>
                  <a:pt x="1900384" y="1969309"/>
                </a:lnTo>
                <a:lnTo>
                  <a:pt x="0" y="1969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-2014015">
            <a:off x="7196606" y="5535363"/>
            <a:ext cx="1305321" cy="1352665"/>
          </a:xfrm>
          <a:custGeom>
            <a:avLst/>
            <a:gdLst/>
            <a:ahLst/>
            <a:cxnLst/>
            <a:rect r="r" b="b" t="t" l="l"/>
            <a:pathLst>
              <a:path h="1352665" w="1305321">
                <a:moveTo>
                  <a:pt x="0" y="0"/>
                </a:moveTo>
                <a:lnTo>
                  <a:pt x="1305321" y="0"/>
                </a:lnTo>
                <a:lnTo>
                  <a:pt x="1305321" y="1352665"/>
                </a:lnTo>
                <a:lnTo>
                  <a:pt x="0" y="13526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4547103">
            <a:off x="5383126" y="8051530"/>
            <a:ext cx="2536499" cy="3421922"/>
          </a:xfrm>
          <a:custGeom>
            <a:avLst/>
            <a:gdLst/>
            <a:ahLst/>
            <a:cxnLst/>
            <a:rect r="r" b="b" t="t" l="l"/>
            <a:pathLst>
              <a:path h="3421922" w="2536499">
                <a:moveTo>
                  <a:pt x="0" y="0"/>
                </a:moveTo>
                <a:lnTo>
                  <a:pt x="2536500" y="0"/>
                </a:lnTo>
                <a:lnTo>
                  <a:pt x="2536500" y="3421922"/>
                </a:lnTo>
                <a:lnTo>
                  <a:pt x="0" y="3421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5211762">
            <a:off x="11112023" y="8340583"/>
            <a:ext cx="950073" cy="1796829"/>
          </a:xfrm>
          <a:custGeom>
            <a:avLst/>
            <a:gdLst/>
            <a:ahLst/>
            <a:cxnLst/>
            <a:rect r="r" b="b" t="t" l="l"/>
            <a:pathLst>
              <a:path h="1796829" w="950073">
                <a:moveTo>
                  <a:pt x="0" y="0"/>
                </a:moveTo>
                <a:lnTo>
                  <a:pt x="950074" y="0"/>
                </a:lnTo>
                <a:lnTo>
                  <a:pt x="950074" y="1796829"/>
                </a:lnTo>
                <a:lnTo>
                  <a:pt x="0" y="1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-40731" y="0"/>
            <a:ext cx="18328731" cy="10287000"/>
          </a:xfrm>
          <a:custGeom>
            <a:avLst/>
            <a:gdLst/>
            <a:ahLst/>
            <a:cxnLst/>
            <a:rect r="r" b="b" t="t" l="l"/>
            <a:pathLst>
              <a:path h="10287000" w="18328731">
                <a:moveTo>
                  <a:pt x="0" y="0"/>
                </a:moveTo>
                <a:lnTo>
                  <a:pt x="18328731" y="0"/>
                </a:lnTo>
                <a:lnTo>
                  <a:pt x="18328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25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580411">
            <a:off x="15041360" y="1064938"/>
            <a:ext cx="2665284" cy="1725771"/>
          </a:xfrm>
          <a:custGeom>
            <a:avLst/>
            <a:gdLst/>
            <a:ahLst/>
            <a:cxnLst/>
            <a:rect r="r" b="b" t="t" l="l"/>
            <a:pathLst>
              <a:path h="1725771" w="2665284">
                <a:moveTo>
                  <a:pt x="0" y="0"/>
                </a:moveTo>
                <a:lnTo>
                  <a:pt x="2665284" y="0"/>
                </a:lnTo>
                <a:lnTo>
                  <a:pt x="2665284" y="1725771"/>
                </a:lnTo>
                <a:lnTo>
                  <a:pt x="0" y="1725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true" flipV="false" rot="-201508">
            <a:off x="12650193" y="-6611848"/>
            <a:ext cx="14129086" cy="12910453"/>
          </a:xfrm>
          <a:custGeom>
            <a:avLst/>
            <a:gdLst/>
            <a:ahLst/>
            <a:cxnLst/>
            <a:rect r="r" b="b" t="t" l="l"/>
            <a:pathLst>
              <a:path h="12910453" w="14129086">
                <a:moveTo>
                  <a:pt x="14129087" y="0"/>
                </a:moveTo>
                <a:lnTo>
                  <a:pt x="0" y="0"/>
                </a:lnTo>
                <a:lnTo>
                  <a:pt x="0" y="12910453"/>
                </a:lnTo>
                <a:lnTo>
                  <a:pt x="14129087" y="12910453"/>
                </a:lnTo>
                <a:lnTo>
                  <a:pt x="14129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284160" y="6405436"/>
            <a:ext cx="7074040" cy="4694590"/>
          </a:xfrm>
          <a:custGeom>
            <a:avLst/>
            <a:gdLst/>
            <a:ahLst/>
            <a:cxnLst/>
            <a:rect r="r" b="b" t="t" l="l"/>
            <a:pathLst>
              <a:path h="4694590" w="7074040">
                <a:moveTo>
                  <a:pt x="7074041" y="0"/>
                </a:moveTo>
                <a:lnTo>
                  <a:pt x="0" y="0"/>
                </a:lnTo>
                <a:lnTo>
                  <a:pt x="0" y="4694591"/>
                </a:lnTo>
                <a:lnTo>
                  <a:pt x="7074041" y="4694591"/>
                </a:lnTo>
                <a:lnTo>
                  <a:pt x="70740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46919">
            <a:off x="-3013106" y="-1211520"/>
            <a:ext cx="6741132" cy="8171069"/>
          </a:xfrm>
          <a:custGeom>
            <a:avLst/>
            <a:gdLst/>
            <a:ahLst/>
            <a:cxnLst/>
            <a:rect r="r" b="b" t="t" l="l"/>
            <a:pathLst>
              <a:path h="8171069" w="6741132">
                <a:moveTo>
                  <a:pt x="0" y="0"/>
                </a:moveTo>
                <a:lnTo>
                  <a:pt x="6741131" y="0"/>
                </a:lnTo>
                <a:lnTo>
                  <a:pt x="6741131" y="8171069"/>
                </a:lnTo>
                <a:lnTo>
                  <a:pt x="0" y="81710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10206">
            <a:off x="15378080" y="5451898"/>
            <a:ext cx="3762439" cy="1599037"/>
          </a:xfrm>
          <a:custGeom>
            <a:avLst/>
            <a:gdLst/>
            <a:ahLst/>
            <a:cxnLst/>
            <a:rect r="r" b="b" t="t" l="l"/>
            <a:pathLst>
              <a:path h="1599037" w="3762439">
                <a:moveTo>
                  <a:pt x="0" y="0"/>
                </a:moveTo>
                <a:lnTo>
                  <a:pt x="3762440" y="0"/>
                </a:lnTo>
                <a:lnTo>
                  <a:pt x="3762440" y="1599037"/>
                </a:lnTo>
                <a:lnTo>
                  <a:pt x="0" y="1599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-2998434">
            <a:off x="-4116354" y="-54283"/>
            <a:ext cx="9653983" cy="5710993"/>
          </a:xfrm>
          <a:custGeom>
            <a:avLst/>
            <a:gdLst/>
            <a:ahLst/>
            <a:cxnLst/>
            <a:rect r="r" b="b" t="t" l="l"/>
            <a:pathLst>
              <a:path h="5710993" w="9653983">
                <a:moveTo>
                  <a:pt x="0" y="0"/>
                </a:moveTo>
                <a:lnTo>
                  <a:pt x="9653983" y="0"/>
                </a:lnTo>
                <a:lnTo>
                  <a:pt x="9653983" y="5710993"/>
                </a:lnTo>
                <a:lnTo>
                  <a:pt x="0" y="57109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110" t="-24435" r="0" b="-49547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-576706">
            <a:off x="13082846" y="-216673"/>
            <a:ext cx="5476669" cy="3239825"/>
          </a:xfrm>
          <a:custGeom>
            <a:avLst/>
            <a:gdLst/>
            <a:ahLst/>
            <a:cxnLst/>
            <a:rect r="r" b="b" t="t" l="l"/>
            <a:pathLst>
              <a:path h="3239825" w="5476669">
                <a:moveTo>
                  <a:pt x="0" y="0"/>
                </a:moveTo>
                <a:lnTo>
                  <a:pt x="5476669" y="0"/>
                </a:lnTo>
                <a:lnTo>
                  <a:pt x="5476669" y="3239826"/>
                </a:lnTo>
                <a:lnTo>
                  <a:pt x="0" y="3239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110" t="-24435" r="0" b="-49547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2818552">
            <a:off x="12702696" y="6012112"/>
            <a:ext cx="7292701" cy="4314133"/>
          </a:xfrm>
          <a:custGeom>
            <a:avLst/>
            <a:gdLst/>
            <a:ahLst/>
            <a:cxnLst/>
            <a:rect r="r" b="b" t="t" l="l"/>
            <a:pathLst>
              <a:path h="4314133" w="7292701">
                <a:moveTo>
                  <a:pt x="0" y="0"/>
                </a:moveTo>
                <a:lnTo>
                  <a:pt x="7292701" y="0"/>
                </a:lnTo>
                <a:lnTo>
                  <a:pt x="7292701" y="4314133"/>
                </a:lnTo>
                <a:lnTo>
                  <a:pt x="0" y="43141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110" t="-24435" r="0" b="-49547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1470097">
            <a:off x="3343552" y="2891246"/>
            <a:ext cx="9580947" cy="4586879"/>
          </a:xfrm>
          <a:custGeom>
            <a:avLst/>
            <a:gdLst/>
            <a:ahLst/>
            <a:cxnLst/>
            <a:rect r="r" b="b" t="t" l="l"/>
            <a:pathLst>
              <a:path h="4586879" w="9580947">
                <a:moveTo>
                  <a:pt x="0" y="0"/>
                </a:moveTo>
                <a:lnTo>
                  <a:pt x="9580947" y="0"/>
                </a:lnTo>
                <a:lnTo>
                  <a:pt x="9580947" y="4586878"/>
                </a:lnTo>
                <a:lnTo>
                  <a:pt x="0" y="45868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407756" y="3595243"/>
            <a:ext cx="10463020" cy="2583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034"/>
              </a:lnSpc>
              <a:spcBef>
                <a:spcPct val="0"/>
              </a:spcBef>
            </a:pPr>
            <a:r>
              <a:rPr lang="en-US" sz="15024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THE CHALLENGE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DB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5326" y="-2712586"/>
            <a:ext cx="1865102" cy="5361702"/>
            <a:chOff x="0" y="0"/>
            <a:chExt cx="2486803" cy="7148936"/>
          </a:xfrm>
        </p:grpSpPr>
        <p:sp>
          <p:nvSpPr>
            <p:cNvPr name="Freeform 3" id="3"/>
            <p:cNvSpPr/>
            <p:nvPr/>
          </p:nvSpPr>
          <p:spPr>
            <a:xfrm flipH="false" flipV="false" rot="-5400000">
              <a:off x="-1351799" y="2739387"/>
              <a:ext cx="5968498" cy="489724"/>
            </a:xfrm>
            <a:custGeom>
              <a:avLst/>
              <a:gdLst/>
              <a:ahLst/>
              <a:cxnLst/>
              <a:rect r="r" b="b" t="t" l="l"/>
              <a:pathLst>
                <a:path h="489724" w="5968498">
                  <a:moveTo>
                    <a:pt x="0" y="0"/>
                  </a:moveTo>
                  <a:lnTo>
                    <a:pt x="5968497" y="0"/>
                  </a:lnTo>
                  <a:lnTo>
                    <a:pt x="5968497" y="489724"/>
                  </a:lnTo>
                  <a:lnTo>
                    <a:pt x="0" y="489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-41092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-1061336">
              <a:off x="176136" y="5368403"/>
              <a:ext cx="2134531" cy="1491504"/>
            </a:xfrm>
            <a:custGeom>
              <a:avLst/>
              <a:gdLst/>
              <a:ahLst/>
              <a:cxnLst/>
              <a:rect r="r" b="b" t="t" l="l"/>
              <a:pathLst>
                <a:path h="1491504" w="2134531">
                  <a:moveTo>
                    <a:pt x="0" y="0"/>
                  </a:moveTo>
                  <a:lnTo>
                    <a:pt x="2134531" y="0"/>
                  </a:lnTo>
                  <a:lnTo>
                    <a:pt x="2134531" y="1491504"/>
                  </a:lnTo>
                  <a:lnTo>
                    <a:pt x="0" y="1491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4442746">
            <a:off x="-238574" y="-1146816"/>
            <a:ext cx="2094407" cy="3961053"/>
          </a:xfrm>
          <a:custGeom>
            <a:avLst/>
            <a:gdLst/>
            <a:ahLst/>
            <a:cxnLst/>
            <a:rect r="r" b="b" t="t" l="l"/>
            <a:pathLst>
              <a:path h="3961053" w="2094407">
                <a:moveTo>
                  <a:pt x="0" y="0"/>
                </a:moveTo>
                <a:lnTo>
                  <a:pt x="2094407" y="0"/>
                </a:lnTo>
                <a:lnTo>
                  <a:pt x="2094407" y="3961053"/>
                </a:lnTo>
                <a:lnTo>
                  <a:pt x="0" y="3961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1324492" y="3085530"/>
            <a:ext cx="2861889" cy="5591283"/>
          </a:xfrm>
          <a:custGeom>
            <a:avLst/>
            <a:gdLst/>
            <a:ahLst/>
            <a:cxnLst/>
            <a:rect r="r" b="b" t="t" l="l"/>
            <a:pathLst>
              <a:path h="5591283" w="2861889">
                <a:moveTo>
                  <a:pt x="0" y="0"/>
                </a:moveTo>
                <a:lnTo>
                  <a:pt x="2861889" y="0"/>
                </a:lnTo>
                <a:lnTo>
                  <a:pt x="2861889" y="5591283"/>
                </a:lnTo>
                <a:lnTo>
                  <a:pt x="0" y="55912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781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280901" y="1293298"/>
            <a:ext cx="4111604" cy="3638460"/>
          </a:xfrm>
          <a:custGeom>
            <a:avLst/>
            <a:gdLst/>
            <a:ahLst/>
            <a:cxnLst/>
            <a:rect r="r" b="b" t="t" l="l"/>
            <a:pathLst>
              <a:path h="3638460" w="4111604">
                <a:moveTo>
                  <a:pt x="0" y="0"/>
                </a:moveTo>
                <a:lnTo>
                  <a:pt x="4111604" y="0"/>
                </a:lnTo>
                <a:lnTo>
                  <a:pt x="4111604" y="3638460"/>
                </a:lnTo>
                <a:lnTo>
                  <a:pt x="0" y="36384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33140" r="-12750" b="-3674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186381" y="4931758"/>
            <a:ext cx="2300643" cy="4837916"/>
          </a:xfrm>
          <a:custGeom>
            <a:avLst/>
            <a:gdLst/>
            <a:ahLst/>
            <a:cxnLst/>
            <a:rect r="r" b="b" t="t" l="l"/>
            <a:pathLst>
              <a:path h="4837916" w="2300643">
                <a:moveTo>
                  <a:pt x="0" y="0"/>
                </a:moveTo>
                <a:lnTo>
                  <a:pt x="2300643" y="0"/>
                </a:lnTo>
                <a:lnTo>
                  <a:pt x="2300643" y="4837915"/>
                </a:lnTo>
                <a:lnTo>
                  <a:pt x="0" y="4837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9127" t="-5361" r="-37042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60772" y="2683568"/>
            <a:ext cx="9618886" cy="6716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6"/>
              </a:lnSpc>
            </a:pPr>
            <a:r>
              <a:rPr lang="en-US" sz="345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Goal: </a:t>
            </a:r>
          </a:p>
          <a:p>
            <a:pPr algn="l">
              <a:lnSpc>
                <a:spcPts val="5176"/>
              </a:lnSpc>
            </a:pPr>
            <a:r>
              <a:rPr lang="en-US" sz="34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Build the tallest spaghetti tower </a:t>
            </a:r>
            <a:r>
              <a:rPr lang="en-US" sz="345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that can hold a cotton ball at the top </a:t>
            </a:r>
          </a:p>
          <a:p>
            <a:pPr algn="l">
              <a:lnSpc>
                <a:spcPts val="3376"/>
              </a:lnSpc>
            </a:pPr>
          </a:p>
          <a:p>
            <a:pPr algn="l">
              <a:lnSpc>
                <a:spcPts val="5176"/>
              </a:lnSpc>
            </a:pPr>
            <a:r>
              <a:rPr lang="en-US" sz="345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Materials (per team):</a:t>
            </a:r>
          </a:p>
          <a:p>
            <a:pPr algn="l">
              <a:lnSpc>
                <a:spcPts val="5176"/>
              </a:lnSpc>
            </a:pPr>
            <a:r>
              <a:rPr lang="en-US" sz="34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20 strands of spaghetti</a:t>
            </a:r>
          </a:p>
          <a:p>
            <a:pPr algn="l">
              <a:lnSpc>
                <a:spcPts val="5176"/>
              </a:lnSpc>
            </a:pPr>
            <a:r>
              <a:rPr lang="en-US" sz="34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15 marshmallows</a:t>
            </a:r>
          </a:p>
          <a:p>
            <a:pPr algn="l">
              <a:lnSpc>
                <a:spcPts val="5176"/>
              </a:lnSpc>
            </a:pPr>
            <a:r>
              <a:rPr lang="en-US" sz="34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 cotton ball</a:t>
            </a:r>
          </a:p>
          <a:p>
            <a:pPr algn="l">
              <a:lnSpc>
                <a:spcPts val="3226"/>
              </a:lnSpc>
            </a:pPr>
          </a:p>
          <a:p>
            <a:pPr algn="l">
              <a:lnSpc>
                <a:spcPts val="5176"/>
              </a:lnSpc>
            </a:pPr>
            <a:r>
              <a:rPr lang="en-US" sz="345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Time: 20 minutes</a:t>
            </a:r>
          </a:p>
          <a:p>
            <a:pPr algn="l" marL="0" indent="0" lvl="0">
              <a:lnSpc>
                <a:spcPts val="5176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960772" y="774474"/>
            <a:ext cx="9618886" cy="1629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231"/>
              </a:lnSpc>
              <a:spcBef>
                <a:spcPct val="0"/>
              </a:spcBef>
            </a:pPr>
            <a:r>
              <a:rPr lang="en-US" sz="9451">
                <a:solidFill>
                  <a:srgbClr val="D66200"/>
                </a:solidFill>
                <a:latin typeface="RUMBLE BRAVE"/>
                <a:ea typeface="RUMBLE BRAVE"/>
                <a:cs typeface="RUMBLE BRAVE"/>
                <a:sym typeface="RUMBLE BRAVE"/>
              </a:rPr>
              <a:t>SPAGHETTI TOWER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7F1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580411">
            <a:off x="15041360" y="1064938"/>
            <a:ext cx="2665284" cy="1725771"/>
          </a:xfrm>
          <a:custGeom>
            <a:avLst/>
            <a:gdLst/>
            <a:ahLst/>
            <a:cxnLst/>
            <a:rect r="r" b="b" t="t" l="l"/>
            <a:pathLst>
              <a:path h="1725771" w="2665284">
                <a:moveTo>
                  <a:pt x="0" y="0"/>
                </a:moveTo>
                <a:lnTo>
                  <a:pt x="2665284" y="0"/>
                </a:lnTo>
                <a:lnTo>
                  <a:pt x="2665284" y="1725771"/>
                </a:lnTo>
                <a:lnTo>
                  <a:pt x="0" y="1725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true" flipV="false" rot="-201508">
            <a:off x="12650193" y="-6611848"/>
            <a:ext cx="14129086" cy="12910453"/>
          </a:xfrm>
          <a:custGeom>
            <a:avLst/>
            <a:gdLst/>
            <a:ahLst/>
            <a:cxnLst/>
            <a:rect r="r" b="b" t="t" l="l"/>
            <a:pathLst>
              <a:path h="12910453" w="14129086">
                <a:moveTo>
                  <a:pt x="14129087" y="0"/>
                </a:moveTo>
                <a:lnTo>
                  <a:pt x="0" y="0"/>
                </a:lnTo>
                <a:lnTo>
                  <a:pt x="0" y="12910453"/>
                </a:lnTo>
                <a:lnTo>
                  <a:pt x="14129087" y="12910453"/>
                </a:lnTo>
                <a:lnTo>
                  <a:pt x="141290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284160" y="6405436"/>
            <a:ext cx="7074040" cy="4694590"/>
          </a:xfrm>
          <a:custGeom>
            <a:avLst/>
            <a:gdLst/>
            <a:ahLst/>
            <a:cxnLst/>
            <a:rect r="r" b="b" t="t" l="l"/>
            <a:pathLst>
              <a:path h="4694590" w="7074040">
                <a:moveTo>
                  <a:pt x="7074041" y="0"/>
                </a:moveTo>
                <a:lnTo>
                  <a:pt x="0" y="0"/>
                </a:lnTo>
                <a:lnTo>
                  <a:pt x="0" y="4694591"/>
                </a:lnTo>
                <a:lnTo>
                  <a:pt x="7074041" y="4694591"/>
                </a:lnTo>
                <a:lnTo>
                  <a:pt x="70740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46919">
            <a:off x="-3013106" y="-1211520"/>
            <a:ext cx="6741132" cy="8171069"/>
          </a:xfrm>
          <a:custGeom>
            <a:avLst/>
            <a:gdLst/>
            <a:ahLst/>
            <a:cxnLst/>
            <a:rect r="r" b="b" t="t" l="l"/>
            <a:pathLst>
              <a:path h="8171069" w="6741132">
                <a:moveTo>
                  <a:pt x="0" y="0"/>
                </a:moveTo>
                <a:lnTo>
                  <a:pt x="6741131" y="0"/>
                </a:lnTo>
                <a:lnTo>
                  <a:pt x="6741131" y="8171069"/>
                </a:lnTo>
                <a:lnTo>
                  <a:pt x="0" y="81710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810206">
            <a:off x="15378080" y="5451898"/>
            <a:ext cx="3762439" cy="1599037"/>
          </a:xfrm>
          <a:custGeom>
            <a:avLst/>
            <a:gdLst/>
            <a:ahLst/>
            <a:cxnLst/>
            <a:rect r="r" b="b" t="t" l="l"/>
            <a:pathLst>
              <a:path h="1599037" w="3762439">
                <a:moveTo>
                  <a:pt x="0" y="0"/>
                </a:moveTo>
                <a:lnTo>
                  <a:pt x="3762440" y="0"/>
                </a:lnTo>
                <a:lnTo>
                  <a:pt x="3762440" y="1599037"/>
                </a:lnTo>
                <a:lnTo>
                  <a:pt x="0" y="15990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-2998434">
            <a:off x="-4116354" y="-54283"/>
            <a:ext cx="9653983" cy="5710993"/>
          </a:xfrm>
          <a:custGeom>
            <a:avLst/>
            <a:gdLst/>
            <a:ahLst/>
            <a:cxnLst/>
            <a:rect r="r" b="b" t="t" l="l"/>
            <a:pathLst>
              <a:path h="5710993" w="9653983">
                <a:moveTo>
                  <a:pt x="0" y="0"/>
                </a:moveTo>
                <a:lnTo>
                  <a:pt x="9653983" y="0"/>
                </a:lnTo>
                <a:lnTo>
                  <a:pt x="9653983" y="5710993"/>
                </a:lnTo>
                <a:lnTo>
                  <a:pt x="0" y="57109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110" t="-24435" r="0" b="-49547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-576706">
            <a:off x="13082846" y="-216673"/>
            <a:ext cx="5476669" cy="3239825"/>
          </a:xfrm>
          <a:custGeom>
            <a:avLst/>
            <a:gdLst/>
            <a:ahLst/>
            <a:cxnLst/>
            <a:rect r="r" b="b" t="t" l="l"/>
            <a:pathLst>
              <a:path h="3239825" w="5476669">
                <a:moveTo>
                  <a:pt x="0" y="0"/>
                </a:moveTo>
                <a:lnTo>
                  <a:pt x="5476669" y="0"/>
                </a:lnTo>
                <a:lnTo>
                  <a:pt x="5476669" y="3239826"/>
                </a:lnTo>
                <a:lnTo>
                  <a:pt x="0" y="3239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110" t="-24435" r="0" b="-49547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-2818552">
            <a:off x="12702696" y="6012112"/>
            <a:ext cx="7292701" cy="4314133"/>
          </a:xfrm>
          <a:custGeom>
            <a:avLst/>
            <a:gdLst/>
            <a:ahLst/>
            <a:cxnLst/>
            <a:rect r="r" b="b" t="t" l="l"/>
            <a:pathLst>
              <a:path h="4314133" w="7292701">
                <a:moveTo>
                  <a:pt x="0" y="0"/>
                </a:moveTo>
                <a:lnTo>
                  <a:pt x="7292701" y="0"/>
                </a:lnTo>
                <a:lnTo>
                  <a:pt x="7292701" y="4314133"/>
                </a:lnTo>
                <a:lnTo>
                  <a:pt x="0" y="43141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3110" t="-24435" r="0" b="-49547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1470097">
            <a:off x="3797510" y="2891246"/>
            <a:ext cx="9580947" cy="4586879"/>
          </a:xfrm>
          <a:custGeom>
            <a:avLst/>
            <a:gdLst/>
            <a:ahLst/>
            <a:cxnLst/>
            <a:rect r="r" b="b" t="t" l="l"/>
            <a:pathLst>
              <a:path h="4586879" w="9580947">
                <a:moveTo>
                  <a:pt x="0" y="0"/>
                </a:moveTo>
                <a:lnTo>
                  <a:pt x="9580947" y="0"/>
                </a:lnTo>
                <a:lnTo>
                  <a:pt x="9580947" y="4586878"/>
                </a:lnTo>
                <a:lnTo>
                  <a:pt x="0" y="45868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275615" y="3086161"/>
            <a:ext cx="6258447" cy="324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401"/>
              </a:lnSpc>
              <a:spcBef>
                <a:spcPct val="0"/>
              </a:spcBef>
            </a:pPr>
            <a:r>
              <a:rPr lang="en-US" sz="18858">
                <a:solidFill>
                  <a:srgbClr val="FFFFFF"/>
                </a:solidFill>
                <a:latin typeface="RUMBLE BRAVE"/>
                <a:ea typeface="RUMBLE BRAVE"/>
                <a:cs typeface="RUMBLE BRAVE"/>
                <a:sym typeface="RUMBLE BRAVE"/>
              </a:rPr>
              <a:t>PRIZES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DBC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296988" y="6615677"/>
            <a:ext cx="1604017" cy="3033601"/>
          </a:xfrm>
          <a:custGeom>
            <a:avLst/>
            <a:gdLst/>
            <a:ahLst/>
            <a:cxnLst/>
            <a:rect r="r" b="b" t="t" l="l"/>
            <a:pathLst>
              <a:path h="3033601" w="1604017">
                <a:moveTo>
                  <a:pt x="0" y="0"/>
                </a:moveTo>
                <a:lnTo>
                  <a:pt x="1604017" y="0"/>
                </a:lnTo>
                <a:lnTo>
                  <a:pt x="1604017" y="3033602"/>
                </a:lnTo>
                <a:lnTo>
                  <a:pt x="0" y="3033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0728971" y="-2180586"/>
            <a:ext cx="3641346" cy="3773416"/>
          </a:xfrm>
          <a:custGeom>
            <a:avLst/>
            <a:gdLst/>
            <a:ahLst/>
            <a:cxnLst/>
            <a:rect r="r" b="b" t="t" l="l"/>
            <a:pathLst>
              <a:path h="3773416" w="3641346">
                <a:moveTo>
                  <a:pt x="0" y="0"/>
                </a:moveTo>
                <a:lnTo>
                  <a:pt x="3641346" y="0"/>
                </a:lnTo>
                <a:lnTo>
                  <a:pt x="3641346" y="3773416"/>
                </a:lnTo>
                <a:lnTo>
                  <a:pt x="0" y="3773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1353991">
            <a:off x="4953698" y="8163429"/>
            <a:ext cx="2867690" cy="2971699"/>
          </a:xfrm>
          <a:custGeom>
            <a:avLst/>
            <a:gdLst/>
            <a:ahLst/>
            <a:cxnLst/>
            <a:rect r="r" b="b" t="t" l="l"/>
            <a:pathLst>
              <a:path h="2971699" w="2867690">
                <a:moveTo>
                  <a:pt x="0" y="0"/>
                </a:moveTo>
                <a:lnTo>
                  <a:pt x="2867690" y="0"/>
                </a:lnTo>
                <a:lnTo>
                  <a:pt x="2867690" y="2971699"/>
                </a:lnTo>
                <a:lnTo>
                  <a:pt x="0" y="2971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-1362550" y="-2180586"/>
            <a:ext cx="3768038" cy="5083357"/>
          </a:xfrm>
          <a:custGeom>
            <a:avLst/>
            <a:gdLst/>
            <a:ahLst/>
            <a:cxnLst/>
            <a:rect r="r" b="b" t="t" l="l"/>
            <a:pathLst>
              <a:path h="5083357" w="3768038">
                <a:moveTo>
                  <a:pt x="0" y="0"/>
                </a:moveTo>
                <a:lnTo>
                  <a:pt x="3768038" y="0"/>
                </a:lnTo>
                <a:lnTo>
                  <a:pt x="3768038" y="5083357"/>
                </a:lnTo>
                <a:lnTo>
                  <a:pt x="0" y="50833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-3764595" y="704936"/>
            <a:ext cx="10337918" cy="10522054"/>
          </a:xfrm>
          <a:custGeom>
            <a:avLst/>
            <a:gdLst/>
            <a:ahLst/>
            <a:cxnLst/>
            <a:rect r="r" b="b" t="t" l="l"/>
            <a:pathLst>
              <a:path h="10522054" w="10337918">
                <a:moveTo>
                  <a:pt x="0" y="0"/>
                </a:moveTo>
                <a:lnTo>
                  <a:pt x="10337918" y="0"/>
                </a:lnTo>
                <a:lnTo>
                  <a:pt x="10337918" y="10522053"/>
                </a:lnTo>
                <a:lnTo>
                  <a:pt x="0" y="10522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16752" y="-907946"/>
            <a:ext cx="11853973" cy="11943550"/>
          </a:xfrm>
          <a:custGeom>
            <a:avLst/>
            <a:gdLst/>
            <a:ahLst/>
            <a:cxnLst/>
            <a:rect r="r" b="b" t="t" l="l"/>
            <a:pathLst>
              <a:path h="11943550" w="11853973">
                <a:moveTo>
                  <a:pt x="0" y="0"/>
                </a:moveTo>
                <a:lnTo>
                  <a:pt x="11853974" y="0"/>
                </a:lnTo>
                <a:lnTo>
                  <a:pt x="11853974" y="11943550"/>
                </a:lnTo>
                <a:lnTo>
                  <a:pt x="0" y="11943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470356">
            <a:off x="12767570" y="8456387"/>
            <a:ext cx="5835327" cy="2611309"/>
          </a:xfrm>
          <a:custGeom>
            <a:avLst/>
            <a:gdLst/>
            <a:ahLst/>
            <a:cxnLst/>
            <a:rect r="r" b="b" t="t" l="l"/>
            <a:pathLst>
              <a:path h="2611309" w="5835327">
                <a:moveTo>
                  <a:pt x="0" y="0"/>
                </a:moveTo>
                <a:lnTo>
                  <a:pt x="5835327" y="0"/>
                </a:lnTo>
                <a:lnTo>
                  <a:pt x="5835327" y="2611309"/>
                </a:lnTo>
                <a:lnTo>
                  <a:pt x="0" y="2611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70356">
            <a:off x="7175088" y="9022071"/>
            <a:ext cx="5835327" cy="2611309"/>
          </a:xfrm>
          <a:custGeom>
            <a:avLst/>
            <a:gdLst/>
            <a:ahLst/>
            <a:cxnLst/>
            <a:rect r="r" b="b" t="t" l="l"/>
            <a:pathLst>
              <a:path h="2611309" w="5835327">
                <a:moveTo>
                  <a:pt x="0" y="0"/>
                </a:moveTo>
                <a:lnTo>
                  <a:pt x="5835327" y="0"/>
                </a:lnTo>
                <a:lnTo>
                  <a:pt x="5835327" y="2611309"/>
                </a:lnTo>
                <a:lnTo>
                  <a:pt x="0" y="2611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88952">
            <a:off x="150818" y="8615681"/>
            <a:ext cx="5835327" cy="2611309"/>
          </a:xfrm>
          <a:custGeom>
            <a:avLst/>
            <a:gdLst/>
            <a:ahLst/>
            <a:cxnLst/>
            <a:rect r="r" b="b" t="t" l="l"/>
            <a:pathLst>
              <a:path h="2611309" w="5835327">
                <a:moveTo>
                  <a:pt x="0" y="0"/>
                </a:moveTo>
                <a:lnTo>
                  <a:pt x="5835326" y="0"/>
                </a:lnTo>
                <a:lnTo>
                  <a:pt x="5835326" y="2611308"/>
                </a:lnTo>
                <a:lnTo>
                  <a:pt x="0" y="26113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68950" y="6097775"/>
            <a:ext cx="2590350" cy="4514771"/>
          </a:xfrm>
          <a:custGeom>
            <a:avLst/>
            <a:gdLst/>
            <a:ahLst/>
            <a:cxnLst/>
            <a:rect r="r" b="b" t="t" l="l"/>
            <a:pathLst>
              <a:path h="4514771" w="2590350">
                <a:moveTo>
                  <a:pt x="0" y="0"/>
                </a:moveTo>
                <a:lnTo>
                  <a:pt x="2590350" y="0"/>
                </a:lnTo>
                <a:lnTo>
                  <a:pt x="2590350" y="4514771"/>
                </a:lnTo>
                <a:lnTo>
                  <a:pt x="0" y="45147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2779024" y="1454538"/>
            <a:ext cx="841549" cy="1638051"/>
          </a:xfrm>
          <a:custGeom>
            <a:avLst/>
            <a:gdLst/>
            <a:ahLst/>
            <a:cxnLst/>
            <a:rect r="r" b="b" t="t" l="l"/>
            <a:pathLst>
              <a:path h="1638051" w="841549">
                <a:moveTo>
                  <a:pt x="841549" y="0"/>
                </a:moveTo>
                <a:lnTo>
                  <a:pt x="0" y="0"/>
                </a:lnTo>
                <a:lnTo>
                  <a:pt x="0" y="1638051"/>
                </a:lnTo>
                <a:lnTo>
                  <a:pt x="841549" y="1638051"/>
                </a:lnTo>
                <a:lnTo>
                  <a:pt x="841549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3161233" y="5778183"/>
            <a:ext cx="1613914" cy="1166053"/>
          </a:xfrm>
          <a:custGeom>
            <a:avLst/>
            <a:gdLst/>
            <a:ahLst/>
            <a:cxnLst/>
            <a:rect r="r" b="b" t="t" l="l"/>
            <a:pathLst>
              <a:path h="1166053" w="1613914">
                <a:moveTo>
                  <a:pt x="1613914" y="0"/>
                </a:moveTo>
                <a:lnTo>
                  <a:pt x="0" y="0"/>
                </a:lnTo>
                <a:lnTo>
                  <a:pt x="0" y="1166053"/>
                </a:lnTo>
                <a:lnTo>
                  <a:pt x="1613914" y="1166053"/>
                </a:lnTo>
                <a:lnTo>
                  <a:pt x="161391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71775" y="4331521"/>
            <a:ext cx="2351443" cy="2612715"/>
          </a:xfrm>
          <a:custGeom>
            <a:avLst/>
            <a:gdLst/>
            <a:ahLst/>
            <a:cxnLst/>
            <a:rect r="r" b="b" t="t" l="l"/>
            <a:pathLst>
              <a:path h="2612715" w="2351443">
                <a:moveTo>
                  <a:pt x="0" y="0"/>
                </a:moveTo>
                <a:lnTo>
                  <a:pt x="2351443" y="0"/>
                </a:lnTo>
                <a:lnTo>
                  <a:pt x="2351443" y="2612715"/>
                </a:lnTo>
                <a:lnTo>
                  <a:pt x="0" y="261271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6573323" y="3559231"/>
            <a:ext cx="5141355" cy="5077088"/>
            <a:chOff x="0" y="0"/>
            <a:chExt cx="6855140" cy="676945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855140" cy="6769450"/>
            </a:xfrm>
            <a:custGeom>
              <a:avLst/>
              <a:gdLst/>
              <a:ahLst/>
              <a:cxnLst/>
              <a:rect r="r" b="b" t="t" l="l"/>
              <a:pathLst>
                <a:path h="6769450" w="6855140">
                  <a:moveTo>
                    <a:pt x="0" y="0"/>
                  </a:moveTo>
                  <a:lnTo>
                    <a:pt x="6855140" y="0"/>
                  </a:lnTo>
                  <a:lnTo>
                    <a:pt x="6855140" y="6769450"/>
                  </a:lnTo>
                  <a:lnTo>
                    <a:pt x="0" y="6769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459983" y="2922732"/>
              <a:ext cx="416484" cy="572487"/>
            </a:xfrm>
            <a:custGeom>
              <a:avLst/>
              <a:gdLst/>
              <a:ahLst/>
              <a:cxnLst/>
              <a:rect r="r" b="b" t="t" l="l"/>
              <a:pathLst>
                <a:path h="572487" w="416484">
                  <a:moveTo>
                    <a:pt x="0" y="0"/>
                  </a:moveTo>
                  <a:lnTo>
                    <a:pt x="416484" y="0"/>
                  </a:lnTo>
                  <a:lnTo>
                    <a:pt x="416484" y="572486"/>
                  </a:lnTo>
                  <a:lnTo>
                    <a:pt x="0" y="572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true" flipV="false" rot="-271054">
              <a:off x="4002182" y="2952381"/>
              <a:ext cx="373344" cy="513188"/>
            </a:xfrm>
            <a:custGeom>
              <a:avLst/>
              <a:gdLst/>
              <a:ahLst/>
              <a:cxnLst/>
              <a:rect r="r" b="b" t="t" l="l"/>
              <a:pathLst>
                <a:path h="513188" w="373344">
                  <a:moveTo>
                    <a:pt x="373344" y="0"/>
                  </a:moveTo>
                  <a:lnTo>
                    <a:pt x="0" y="0"/>
                  </a:lnTo>
                  <a:lnTo>
                    <a:pt x="0" y="513188"/>
                  </a:lnTo>
                  <a:lnTo>
                    <a:pt x="373344" y="513188"/>
                  </a:lnTo>
                  <a:lnTo>
                    <a:pt x="373344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-10800000">
            <a:off x="-1071308" y="704936"/>
            <a:ext cx="7644630" cy="9752746"/>
          </a:xfrm>
          <a:custGeom>
            <a:avLst/>
            <a:gdLst/>
            <a:ahLst/>
            <a:cxnLst/>
            <a:rect r="r" b="b" t="t" l="l"/>
            <a:pathLst>
              <a:path h="9752746" w="7644630">
                <a:moveTo>
                  <a:pt x="0" y="0"/>
                </a:moveTo>
                <a:lnTo>
                  <a:pt x="7644631" y="0"/>
                </a:lnTo>
                <a:lnTo>
                  <a:pt x="7644631" y="9752746"/>
                </a:lnTo>
                <a:lnTo>
                  <a:pt x="0" y="975274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-71957" r="-123832" b="-3173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800000">
            <a:off x="13161233" y="96634"/>
            <a:ext cx="6602009" cy="10281204"/>
          </a:xfrm>
          <a:custGeom>
            <a:avLst/>
            <a:gdLst/>
            <a:ahLst/>
            <a:cxnLst/>
            <a:rect r="r" b="b" t="t" l="l"/>
            <a:pathLst>
              <a:path h="10281204" w="6602009">
                <a:moveTo>
                  <a:pt x="0" y="0"/>
                </a:moveTo>
                <a:lnTo>
                  <a:pt x="6602008" y="0"/>
                </a:lnTo>
                <a:lnTo>
                  <a:pt x="6602008" y="10281204"/>
                </a:lnTo>
                <a:lnTo>
                  <a:pt x="0" y="1028120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167461" t="-71436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10800000">
            <a:off x="6588995" y="3511261"/>
            <a:ext cx="5229777" cy="5149933"/>
          </a:xfrm>
          <a:custGeom>
            <a:avLst/>
            <a:gdLst/>
            <a:ahLst/>
            <a:cxnLst/>
            <a:rect r="r" b="b" t="t" l="l"/>
            <a:pathLst>
              <a:path h="5149933" w="5229777">
                <a:moveTo>
                  <a:pt x="0" y="0"/>
                </a:moveTo>
                <a:lnTo>
                  <a:pt x="5229776" y="0"/>
                </a:lnTo>
                <a:lnTo>
                  <a:pt x="5229776" y="5149933"/>
                </a:lnTo>
                <a:lnTo>
                  <a:pt x="0" y="51499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223057" t="-167083" r="-14582" b="-75168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5400000">
            <a:off x="2737727" y="-4352564"/>
            <a:ext cx="12779238" cy="18832786"/>
            <a:chOff x="0" y="0"/>
            <a:chExt cx="3790950" cy="558673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58750" y="158750"/>
              <a:ext cx="3473450" cy="5269230"/>
            </a:xfrm>
            <a:custGeom>
              <a:avLst/>
              <a:gdLst/>
              <a:ahLst/>
              <a:cxnLst/>
              <a:rect r="r" b="b" t="t" l="l"/>
              <a:pathLst>
                <a:path h="526923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5269230"/>
                  </a:lnTo>
                  <a:lnTo>
                    <a:pt x="0" y="5269230"/>
                  </a:lnTo>
                  <a:close/>
                </a:path>
              </a:pathLst>
            </a:custGeom>
            <a:blipFill>
              <a:blip r:embed="rId28">
                <a:alphaModFix amt="40000"/>
              </a:blip>
              <a:stretch>
                <a:fillRect l="-25850" t="0" r="-25850" b="0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4493277" y="695325"/>
            <a:ext cx="9301445" cy="4533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399"/>
              </a:lnSpc>
              <a:spcBef>
                <a:spcPct val="0"/>
              </a:spcBef>
            </a:pPr>
            <a:r>
              <a:rPr lang="en-US" sz="17427" strike="noStrike" u="none">
                <a:solidFill>
                  <a:srgbClr val="D66200"/>
                </a:solidFill>
                <a:latin typeface="RUMBLE BRAVE"/>
                <a:ea typeface="RUMBLE BRAVE"/>
                <a:cs typeface="RUMBLE BRAVE"/>
                <a:sym typeface="RUMBLE BRAVE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DAGUWephYXE</dc:identifier>
  <dcterms:modified xsi:type="dcterms:W3CDTF">2011-08-01T06:04:30Z</dcterms:modified>
  <cp:revision>1</cp:revision>
  <dc:title>10/31 Meeting</dc:title>
</cp:coreProperties>
</file>